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04T10:29:05.250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10 10 7341,'-5'-5'-1206,"0"0"1206,5 5 0,9 0 0,2 0 0</inkml:trace>
  <inkml:trace contextRef="#ctx0" brushRef="#br0" timeOffset="225">50 10 6139,'-11'0'0,"2"0"0,9 0 0,0 4 0,0 2 0,4 4 0,2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139969-54C8-01C8-5179-FB71103532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106214-4429-CC7D-C1BA-D7A99E3032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1"/>
            </a:lvl1pPr>
            <a:lvl2pPr marL="342913" indent="0" algn="ctr">
              <a:buNone/>
              <a:defRPr sz="1500"/>
            </a:lvl2pPr>
            <a:lvl3pPr marL="685825" indent="0" algn="ctr">
              <a:buNone/>
              <a:defRPr sz="1351"/>
            </a:lvl3pPr>
            <a:lvl4pPr marL="1028738" indent="0" algn="ctr">
              <a:buNone/>
              <a:defRPr sz="1200"/>
            </a:lvl4pPr>
            <a:lvl5pPr marL="1371653" indent="0" algn="ctr">
              <a:buNone/>
              <a:defRPr sz="1200"/>
            </a:lvl5pPr>
            <a:lvl6pPr marL="1714564" indent="0" algn="ctr">
              <a:buNone/>
              <a:defRPr sz="1200"/>
            </a:lvl6pPr>
            <a:lvl7pPr marL="2057476" indent="0" algn="ctr">
              <a:buNone/>
              <a:defRPr sz="1200"/>
            </a:lvl7pPr>
            <a:lvl8pPr marL="2400391" indent="0" algn="ctr">
              <a:buNone/>
              <a:defRPr sz="1200"/>
            </a:lvl8pPr>
            <a:lvl9pPr marL="2743304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FB63A8-B046-B709-57A6-DD9DBFBEE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CE1-98D0-7C42-ADE2-C00C56C59BB8}" type="datetimeFigureOut">
              <a:rPr lang="es-ES" smtClean="0"/>
              <a:t>06/04/2024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B3E8CB-4BF0-2A8B-458A-34B24C743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33EBBE-C66B-A0CE-D7FE-52A54AD47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E9A2-6535-AD42-9624-2E49D19B2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255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6811B8-311A-3A46-E0F5-9D70C8057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1398623-253D-136D-9C7E-90F7A4BE9D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CE7C8D-8B6F-9F95-A705-75BD6B81C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CE1-98D0-7C42-ADE2-C00C56C59BB8}" type="datetimeFigureOut">
              <a:rPr lang="es-ES" smtClean="0"/>
              <a:t>06/04/2024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2F2C1A-4E74-2CAA-058F-3CBE9427E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61AEDD-88B7-0B96-DB7F-4E34981D4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E9A2-6535-AD42-9624-2E49D19B2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5054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12F453F-0F0B-7E85-88D0-635DFBDCC6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AD3579E-B875-A6D3-C059-9CE6E45B4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3D8DD2-ACAE-029A-D585-B34F58343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CE1-98D0-7C42-ADE2-C00C56C59BB8}" type="datetimeFigureOut">
              <a:rPr lang="es-ES" smtClean="0"/>
              <a:t>06/04/2024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565DF4-41E6-3686-066F-BD7835F8A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71CC40-02B4-98D0-87B8-41EE386EA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E9A2-6535-AD42-9624-2E49D19B2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4550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E8B148-ECD6-FF3D-675E-206EC0471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1F8AF9-602D-7D20-EAAE-6150AF1D4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2104DA-9932-39A8-484C-050714581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CE1-98D0-7C42-ADE2-C00C56C59BB8}" type="datetimeFigureOut">
              <a:rPr lang="es-ES" smtClean="0"/>
              <a:t>06/04/2024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D40658-C9D9-B589-78D7-0235A4B9C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C39A6B-0E69-A427-45A2-4C2506BF3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E9A2-6535-AD42-9624-2E49D19B2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6832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782A1-B716-3026-AC88-7843C56D2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B07034D-4FD2-C346-66FD-1A8B6671C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68"/>
            <a:ext cx="10515600" cy="1500187"/>
          </a:xfrm>
        </p:spPr>
        <p:txBody>
          <a:bodyPr/>
          <a:lstStyle>
            <a:lvl1pPr marL="0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1pPr>
            <a:lvl2pPr marL="34291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25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73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5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7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9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30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4B7642-3B02-FCD6-3FF9-201FDEEDE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CE1-98D0-7C42-ADE2-C00C56C59BB8}" type="datetimeFigureOut">
              <a:rPr lang="es-ES" smtClean="0"/>
              <a:t>06/04/2024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813A82-27DE-28C1-0731-06FBEBC8B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2A9C81-C6DD-1375-14F8-121C99B8F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E9A2-6535-AD42-9624-2E49D19B2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0055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B770EE-B367-E5D3-DB21-F362541D0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CD2AED-3E5E-CA72-6A57-DE1595A3E2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CB191F8-E7B7-D8C2-B237-EF0CE36DF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FEA01F4-2B48-35E0-58A9-BAA0330E8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CE1-98D0-7C42-ADE2-C00C56C59BB8}" type="datetimeFigureOut">
              <a:rPr lang="es-ES" smtClean="0"/>
              <a:t>06/04/2024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6A28CCF-87FB-6D82-0759-07168D406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F72F7F-24D7-E567-4BDA-D6EADB20A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E9A2-6535-AD42-9624-2E49D19B2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6546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F2A039-8D0B-4F76-059D-EA22ACCFB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6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E44E3E-3EEA-0812-5082-846B97232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3" y="1681163"/>
            <a:ext cx="5157787" cy="823912"/>
          </a:xfrm>
        </p:spPr>
        <p:txBody>
          <a:bodyPr anchor="b"/>
          <a:lstStyle>
            <a:lvl1pPr marL="0" indent="0">
              <a:buNone/>
              <a:defRPr sz="1801" b="1"/>
            </a:lvl1pPr>
            <a:lvl2pPr marL="342913" indent="0">
              <a:buNone/>
              <a:defRPr sz="1500" b="1"/>
            </a:lvl2pPr>
            <a:lvl3pPr marL="685825" indent="0">
              <a:buNone/>
              <a:defRPr sz="1351" b="1"/>
            </a:lvl3pPr>
            <a:lvl4pPr marL="1028738" indent="0">
              <a:buNone/>
              <a:defRPr sz="1200" b="1"/>
            </a:lvl4pPr>
            <a:lvl5pPr marL="1371653" indent="0">
              <a:buNone/>
              <a:defRPr sz="1200" b="1"/>
            </a:lvl5pPr>
            <a:lvl6pPr marL="1714564" indent="0">
              <a:buNone/>
              <a:defRPr sz="1200" b="1"/>
            </a:lvl6pPr>
            <a:lvl7pPr marL="2057476" indent="0">
              <a:buNone/>
              <a:defRPr sz="1200" b="1"/>
            </a:lvl7pPr>
            <a:lvl8pPr marL="2400391" indent="0">
              <a:buNone/>
              <a:defRPr sz="1200" b="1"/>
            </a:lvl8pPr>
            <a:lvl9pPr marL="2743304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ED6D179-1B73-5D65-BE34-FADE96446B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3" y="2505076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22BD235-0D47-D69C-8D28-E41750C2A6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1801" b="1"/>
            </a:lvl1pPr>
            <a:lvl2pPr marL="342913" indent="0">
              <a:buNone/>
              <a:defRPr sz="1500" b="1"/>
            </a:lvl2pPr>
            <a:lvl3pPr marL="685825" indent="0">
              <a:buNone/>
              <a:defRPr sz="1351" b="1"/>
            </a:lvl3pPr>
            <a:lvl4pPr marL="1028738" indent="0">
              <a:buNone/>
              <a:defRPr sz="1200" b="1"/>
            </a:lvl4pPr>
            <a:lvl5pPr marL="1371653" indent="0">
              <a:buNone/>
              <a:defRPr sz="1200" b="1"/>
            </a:lvl5pPr>
            <a:lvl6pPr marL="1714564" indent="0">
              <a:buNone/>
              <a:defRPr sz="1200" b="1"/>
            </a:lvl6pPr>
            <a:lvl7pPr marL="2057476" indent="0">
              <a:buNone/>
              <a:defRPr sz="1200" b="1"/>
            </a:lvl7pPr>
            <a:lvl8pPr marL="2400391" indent="0">
              <a:buNone/>
              <a:defRPr sz="1200" b="1"/>
            </a:lvl8pPr>
            <a:lvl9pPr marL="2743304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546C5E2-047D-17B5-1247-9B7AA23D3C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A8FF574-09BF-33F1-9505-5C63B978D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CE1-98D0-7C42-ADE2-C00C56C59BB8}" type="datetimeFigureOut">
              <a:rPr lang="es-ES" smtClean="0"/>
              <a:t>06/04/2024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6396358-1BBC-807E-5FB2-D6D552B9D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CF373CA-241A-1CB2-713F-2FDDCF0E4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E9A2-6535-AD42-9624-2E49D19B2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0148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90515D-4411-FA21-BB1D-D5F7F0F94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80F3A20-B0C4-1536-CEA3-00081F6BC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CE1-98D0-7C42-ADE2-C00C56C59BB8}" type="datetimeFigureOut">
              <a:rPr lang="es-ES" smtClean="0"/>
              <a:t>06/04/2024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D8F4A4B-FED2-1113-F872-AA04EEA49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69D871B-A500-FA08-7D7B-2DAB0A1FA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E9A2-6535-AD42-9624-2E49D19B2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5187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F3860A8-96B3-C218-1FCD-8F0710ED3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CE1-98D0-7C42-ADE2-C00C56C59BB8}" type="datetimeFigureOut">
              <a:rPr lang="es-ES" smtClean="0"/>
              <a:t>06/04/2024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E469523-259E-683F-A636-341ABCD0E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DF32DFD-53D3-63A9-CB05-0494ED5A5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E9A2-6535-AD42-9624-2E49D19B2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5337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574EB6-92F8-45E2-8CA3-CA663F4B7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AF07F8-D6F8-6184-1486-F4F79CD01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94" y="987426"/>
            <a:ext cx="6172201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1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CEAD181-9D3A-5C9C-339B-61868DAC29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13" indent="0">
              <a:buNone/>
              <a:defRPr sz="1051"/>
            </a:lvl2pPr>
            <a:lvl3pPr marL="685825" indent="0">
              <a:buNone/>
              <a:defRPr sz="900"/>
            </a:lvl3pPr>
            <a:lvl4pPr marL="1028738" indent="0">
              <a:buNone/>
              <a:defRPr sz="750"/>
            </a:lvl4pPr>
            <a:lvl5pPr marL="1371653" indent="0">
              <a:buNone/>
              <a:defRPr sz="750"/>
            </a:lvl5pPr>
            <a:lvl6pPr marL="1714564" indent="0">
              <a:buNone/>
              <a:defRPr sz="750"/>
            </a:lvl6pPr>
            <a:lvl7pPr marL="2057476" indent="0">
              <a:buNone/>
              <a:defRPr sz="750"/>
            </a:lvl7pPr>
            <a:lvl8pPr marL="2400391" indent="0">
              <a:buNone/>
              <a:defRPr sz="750"/>
            </a:lvl8pPr>
            <a:lvl9pPr marL="2743304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1C7788E-0077-C1E4-CC84-7EF89D5B3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CE1-98D0-7C42-ADE2-C00C56C59BB8}" type="datetimeFigureOut">
              <a:rPr lang="es-ES" smtClean="0"/>
              <a:t>06/04/2024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195E858-5648-BDDE-0FB0-E3D1A5A0F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5D1A327-94E1-EF9B-C967-4F8D0608D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E9A2-6535-AD42-9624-2E49D19B2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9056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F6BBAD-7A8A-112B-3600-E1F3DACB6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64A347A-B58B-F8C8-1103-5DCC7C4A73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94" y="987426"/>
            <a:ext cx="6172201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13" indent="0">
              <a:buNone/>
              <a:defRPr sz="2100"/>
            </a:lvl2pPr>
            <a:lvl3pPr marL="685825" indent="0">
              <a:buNone/>
              <a:defRPr sz="1801"/>
            </a:lvl3pPr>
            <a:lvl4pPr marL="1028738" indent="0">
              <a:buNone/>
              <a:defRPr sz="1500"/>
            </a:lvl4pPr>
            <a:lvl5pPr marL="1371653" indent="0">
              <a:buNone/>
              <a:defRPr sz="1500"/>
            </a:lvl5pPr>
            <a:lvl6pPr marL="1714564" indent="0">
              <a:buNone/>
              <a:defRPr sz="1500"/>
            </a:lvl6pPr>
            <a:lvl7pPr marL="2057476" indent="0">
              <a:buNone/>
              <a:defRPr sz="1500"/>
            </a:lvl7pPr>
            <a:lvl8pPr marL="2400391" indent="0">
              <a:buNone/>
              <a:defRPr sz="1500"/>
            </a:lvl8pPr>
            <a:lvl9pPr marL="2743304" indent="0">
              <a:buNone/>
              <a:defRPr sz="15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0297CD5-6D67-1BF8-4052-11344C411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13" indent="0">
              <a:buNone/>
              <a:defRPr sz="1051"/>
            </a:lvl2pPr>
            <a:lvl3pPr marL="685825" indent="0">
              <a:buNone/>
              <a:defRPr sz="900"/>
            </a:lvl3pPr>
            <a:lvl4pPr marL="1028738" indent="0">
              <a:buNone/>
              <a:defRPr sz="750"/>
            </a:lvl4pPr>
            <a:lvl5pPr marL="1371653" indent="0">
              <a:buNone/>
              <a:defRPr sz="750"/>
            </a:lvl5pPr>
            <a:lvl6pPr marL="1714564" indent="0">
              <a:buNone/>
              <a:defRPr sz="750"/>
            </a:lvl6pPr>
            <a:lvl7pPr marL="2057476" indent="0">
              <a:buNone/>
              <a:defRPr sz="750"/>
            </a:lvl7pPr>
            <a:lvl8pPr marL="2400391" indent="0">
              <a:buNone/>
              <a:defRPr sz="750"/>
            </a:lvl8pPr>
            <a:lvl9pPr marL="2743304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D18C71-E4D3-F41A-5B1A-D41DBD74E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CE1-98D0-7C42-ADE2-C00C56C59BB8}" type="datetimeFigureOut">
              <a:rPr lang="es-ES" smtClean="0"/>
              <a:t>06/04/2024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B82CAB-9ED3-49C3-FF68-571FB1C9D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97C2A97-3DAD-9262-EE4C-D10B637B4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E9A2-6535-AD42-9624-2E49D19B2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1739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E4D559F-9879-1175-0F14-339F1DCC2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5890ED-9370-29DA-1474-23ECA038E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16337B-E0C5-25B1-E57B-D88C42401F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199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0ACE1-98D0-7C42-ADE2-C00C56C59BB8}" type="datetimeFigureOut">
              <a:rPr lang="es-ES" smtClean="0"/>
              <a:t>06/04/2024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E3B82D-476E-A621-6111-4ED2F083E0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5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36F9C5-077D-C18C-0490-C6683F72D4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DE9A2-6535-AD42-9624-2E49D19B2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343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9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62EE63C-BDD3-88ED-2331-F50DAFAC2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anchor="b">
            <a:normAutofit/>
          </a:bodyPr>
          <a:lstStyle/>
          <a:p>
            <a:r>
              <a:rPr lang="es-ES" sz="5400" b="1" dirty="0"/>
              <a:t>Título</a:t>
            </a:r>
            <a:br>
              <a:rPr lang="es-ES" sz="5400" b="1" dirty="0"/>
            </a:br>
            <a:br>
              <a:rPr lang="es-ES" sz="5400" b="1" dirty="0"/>
            </a:br>
            <a:endParaRPr lang="es-ES" sz="5400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B53F5D6-822F-EAE3-54D0-EFA50EE361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7760" y="4636008"/>
            <a:ext cx="6251111" cy="1572768"/>
          </a:xfrm>
        </p:spPr>
        <p:txBody>
          <a:bodyPr>
            <a:normAutofit/>
          </a:bodyPr>
          <a:lstStyle/>
          <a:p>
            <a:pPr algn="l"/>
            <a:endParaRPr lang="es-ES" dirty="0"/>
          </a:p>
          <a:p>
            <a:pPr algn="l"/>
            <a:r>
              <a:rPr lang="es-ES" dirty="0"/>
              <a:t>Autores:</a:t>
            </a:r>
          </a:p>
        </p:txBody>
      </p:sp>
      <p:pic>
        <p:nvPicPr>
          <p:cNvPr id="5" name="Imagen 5">
            <a:extLst>
              <a:ext uri="{FF2B5EF4-FFF2-40B4-BE49-F238E27FC236}">
                <a16:creationId xmlns:a16="http://schemas.microsoft.com/office/drawing/2014/main" id="{C80A2C3A-7ECC-A3E2-F3E9-D652336E99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2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2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733809 w 4243589"/>
              <a:gd name="connsiteY3" fmla="*/ 0 h 18288"/>
              <a:gd name="connsiteX4" fmla="*/ 2297600 w 4243589"/>
              <a:gd name="connsiteY4" fmla="*/ 0 h 18288"/>
              <a:gd name="connsiteX5" fmla="*/ 2861391 w 4243589"/>
              <a:gd name="connsiteY5" fmla="*/ 0 h 18288"/>
              <a:gd name="connsiteX6" fmla="*/ 3552490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722234 w 4243589"/>
              <a:gd name="connsiteY9" fmla="*/ 18288 h 18288"/>
              <a:gd name="connsiteX10" fmla="*/ 3116007 w 4243589"/>
              <a:gd name="connsiteY10" fmla="*/ 18288 h 18288"/>
              <a:gd name="connsiteX11" fmla="*/ 2509780 w 4243589"/>
              <a:gd name="connsiteY11" fmla="*/ 18288 h 18288"/>
              <a:gd name="connsiteX12" fmla="*/ 1945989 w 4243589"/>
              <a:gd name="connsiteY12" fmla="*/ 18288 h 18288"/>
              <a:gd name="connsiteX13" fmla="*/ 1254890 w 4243589"/>
              <a:gd name="connsiteY13" fmla="*/ 18288 h 18288"/>
              <a:gd name="connsiteX14" fmla="*/ 563791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4339" y="55950"/>
                  <a:pt x="403006" y="-20141"/>
                  <a:pt x="563791" y="0"/>
                </a:cubicBezTo>
                <a:cubicBezTo>
                  <a:pt x="725314" y="42961"/>
                  <a:pt x="873659" y="-3819"/>
                  <a:pt x="1042710" y="0"/>
                </a:cubicBezTo>
                <a:cubicBezTo>
                  <a:pt x="1203868" y="53257"/>
                  <a:pt x="1296598" y="10483"/>
                  <a:pt x="1564066" y="0"/>
                </a:cubicBezTo>
                <a:cubicBezTo>
                  <a:pt x="1775654" y="-3686"/>
                  <a:pt x="1871190" y="22819"/>
                  <a:pt x="2212729" y="0"/>
                </a:cubicBezTo>
                <a:cubicBezTo>
                  <a:pt x="2513745" y="-24802"/>
                  <a:pt x="2514744" y="-26593"/>
                  <a:pt x="2776520" y="0"/>
                </a:cubicBezTo>
                <a:cubicBezTo>
                  <a:pt x="3017262" y="68996"/>
                  <a:pt x="3160682" y="-5886"/>
                  <a:pt x="3297875" y="0"/>
                </a:cubicBezTo>
                <a:cubicBezTo>
                  <a:pt x="3494303" y="6111"/>
                  <a:pt x="4010109" y="-85099"/>
                  <a:pt x="4243589" y="0"/>
                </a:cubicBezTo>
                <a:cubicBezTo>
                  <a:pt x="4245011" y="8073"/>
                  <a:pt x="4242929" y="10963"/>
                  <a:pt x="4243589" y="18288"/>
                </a:cubicBezTo>
                <a:cubicBezTo>
                  <a:pt x="4103795" y="25685"/>
                  <a:pt x="3905988" y="-67607"/>
                  <a:pt x="3637362" y="18288"/>
                </a:cubicBezTo>
                <a:cubicBezTo>
                  <a:pt x="3361136" y="23893"/>
                  <a:pt x="3261837" y="13836"/>
                  <a:pt x="3116007" y="18288"/>
                </a:cubicBezTo>
                <a:cubicBezTo>
                  <a:pt x="2917664" y="-13058"/>
                  <a:pt x="2634829" y="14516"/>
                  <a:pt x="2424908" y="18288"/>
                </a:cubicBezTo>
                <a:cubicBezTo>
                  <a:pt x="2185344" y="32512"/>
                  <a:pt x="2102493" y="34637"/>
                  <a:pt x="1861117" y="18288"/>
                </a:cubicBezTo>
                <a:cubicBezTo>
                  <a:pt x="1661138" y="35034"/>
                  <a:pt x="1495940" y="23480"/>
                  <a:pt x="1382198" y="18288"/>
                </a:cubicBezTo>
                <a:cubicBezTo>
                  <a:pt x="1338451" y="59390"/>
                  <a:pt x="1027784" y="-29211"/>
                  <a:pt x="733535" y="18288"/>
                </a:cubicBezTo>
                <a:cubicBezTo>
                  <a:pt x="443561" y="8921"/>
                  <a:pt x="359223" y="257"/>
                  <a:pt x="0" y="18288"/>
                </a:cubicBezTo>
                <a:cubicBezTo>
                  <a:pt x="348" y="14105"/>
                  <a:pt x="-110" y="7683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71759" y="60331"/>
                  <a:pt x="291672" y="-26928"/>
                  <a:pt x="563791" y="0"/>
                </a:cubicBezTo>
                <a:cubicBezTo>
                  <a:pt x="811922" y="1856"/>
                  <a:pt x="847955" y="10901"/>
                  <a:pt x="1042710" y="0"/>
                </a:cubicBezTo>
                <a:cubicBezTo>
                  <a:pt x="1280270" y="-42806"/>
                  <a:pt x="1558539" y="-82256"/>
                  <a:pt x="1733809" y="0"/>
                </a:cubicBezTo>
                <a:cubicBezTo>
                  <a:pt x="1859605" y="37963"/>
                  <a:pt x="2056495" y="61164"/>
                  <a:pt x="2297600" y="0"/>
                </a:cubicBezTo>
                <a:cubicBezTo>
                  <a:pt x="2520435" y="-31087"/>
                  <a:pt x="2729137" y="-55120"/>
                  <a:pt x="2861391" y="0"/>
                </a:cubicBezTo>
                <a:cubicBezTo>
                  <a:pt x="3047376" y="53738"/>
                  <a:pt x="3429583" y="31987"/>
                  <a:pt x="3552490" y="0"/>
                </a:cubicBezTo>
                <a:cubicBezTo>
                  <a:pt x="3653050" y="-2764"/>
                  <a:pt x="3949251" y="-77161"/>
                  <a:pt x="4243589" y="0"/>
                </a:cubicBezTo>
                <a:cubicBezTo>
                  <a:pt x="4242751" y="4943"/>
                  <a:pt x="4244753" y="13034"/>
                  <a:pt x="4243589" y="18288"/>
                </a:cubicBezTo>
                <a:cubicBezTo>
                  <a:pt x="4077536" y="2889"/>
                  <a:pt x="3953127" y="10606"/>
                  <a:pt x="3722234" y="18288"/>
                </a:cubicBezTo>
                <a:cubicBezTo>
                  <a:pt x="3543088" y="-30401"/>
                  <a:pt x="3283026" y="44976"/>
                  <a:pt x="3116007" y="18288"/>
                </a:cubicBezTo>
                <a:cubicBezTo>
                  <a:pt x="2981859" y="-85861"/>
                  <a:pt x="2764521" y="-52802"/>
                  <a:pt x="2509780" y="18288"/>
                </a:cubicBezTo>
                <a:cubicBezTo>
                  <a:pt x="2269633" y="41408"/>
                  <a:pt x="2048549" y="24902"/>
                  <a:pt x="1945989" y="18288"/>
                </a:cubicBezTo>
                <a:cubicBezTo>
                  <a:pt x="1857509" y="18349"/>
                  <a:pt x="1368311" y="23524"/>
                  <a:pt x="1254890" y="18288"/>
                </a:cubicBezTo>
                <a:cubicBezTo>
                  <a:pt x="1020262" y="52792"/>
                  <a:pt x="837436" y="5981"/>
                  <a:pt x="563791" y="18288"/>
                </a:cubicBezTo>
                <a:cubicBezTo>
                  <a:pt x="257478" y="16832"/>
                  <a:pt x="130536" y="40880"/>
                  <a:pt x="0" y="18288"/>
                </a:cubicBezTo>
                <a:cubicBezTo>
                  <a:pt x="-1137" y="12082"/>
                  <a:pt x="2375" y="5838"/>
                  <a:pt x="0" y="0"/>
                </a:cubicBezTo>
                <a:close/>
              </a:path>
              <a:path w="4243589" h="18288" fill="none" stroke="0" extrusionOk="0">
                <a:moveTo>
                  <a:pt x="0" y="0"/>
                </a:moveTo>
                <a:cubicBezTo>
                  <a:pt x="114735" y="-26838"/>
                  <a:pt x="346742" y="7751"/>
                  <a:pt x="563791" y="0"/>
                </a:cubicBezTo>
                <a:cubicBezTo>
                  <a:pt x="741742" y="-7884"/>
                  <a:pt x="896466" y="-19073"/>
                  <a:pt x="1042710" y="0"/>
                </a:cubicBezTo>
                <a:cubicBezTo>
                  <a:pt x="1164185" y="25407"/>
                  <a:pt x="1345826" y="22327"/>
                  <a:pt x="1564066" y="0"/>
                </a:cubicBezTo>
                <a:cubicBezTo>
                  <a:pt x="1711064" y="23254"/>
                  <a:pt x="1944425" y="48310"/>
                  <a:pt x="2212729" y="0"/>
                </a:cubicBezTo>
                <a:cubicBezTo>
                  <a:pt x="2512870" y="-25230"/>
                  <a:pt x="2515165" y="-28038"/>
                  <a:pt x="2776520" y="0"/>
                </a:cubicBezTo>
                <a:cubicBezTo>
                  <a:pt x="3043559" y="725"/>
                  <a:pt x="3182151" y="13542"/>
                  <a:pt x="3297875" y="0"/>
                </a:cubicBezTo>
                <a:cubicBezTo>
                  <a:pt x="3418914" y="-69691"/>
                  <a:pt x="4022265" y="-35002"/>
                  <a:pt x="4243589" y="0"/>
                </a:cubicBezTo>
                <a:cubicBezTo>
                  <a:pt x="4244229" y="8144"/>
                  <a:pt x="4244459" y="10511"/>
                  <a:pt x="4243589" y="18288"/>
                </a:cubicBezTo>
                <a:cubicBezTo>
                  <a:pt x="4078196" y="-9082"/>
                  <a:pt x="3958019" y="-845"/>
                  <a:pt x="3637362" y="18288"/>
                </a:cubicBezTo>
                <a:cubicBezTo>
                  <a:pt x="3352984" y="53592"/>
                  <a:pt x="3260738" y="44002"/>
                  <a:pt x="3116007" y="18288"/>
                </a:cubicBezTo>
                <a:cubicBezTo>
                  <a:pt x="2988870" y="82852"/>
                  <a:pt x="2662474" y="21387"/>
                  <a:pt x="2424908" y="18288"/>
                </a:cubicBezTo>
                <a:cubicBezTo>
                  <a:pt x="2243028" y="-7165"/>
                  <a:pt x="2122978" y="-21761"/>
                  <a:pt x="1861117" y="18288"/>
                </a:cubicBezTo>
                <a:cubicBezTo>
                  <a:pt x="1641281" y="22246"/>
                  <a:pt x="1503157" y="-19845"/>
                  <a:pt x="1382198" y="18288"/>
                </a:cubicBezTo>
                <a:cubicBezTo>
                  <a:pt x="1251343" y="40972"/>
                  <a:pt x="1032082" y="13040"/>
                  <a:pt x="733535" y="18288"/>
                </a:cubicBezTo>
                <a:cubicBezTo>
                  <a:pt x="412273" y="1734"/>
                  <a:pt x="346297" y="-15214"/>
                  <a:pt x="0" y="18288"/>
                </a:cubicBezTo>
                <a:cubicBezTo>
                  <a:pt x="-1055" y="13034"/>
                  <a:pt x="364" y="6586"/>
                  <a:pt x="0" y="0"/>
                </a:cubicBezTo>
                <a:close/>
              </a:path>
              <a:path w="4243589" h="18288" fill="none" stroke="0" extrusionOk="0">
                <a:moveTo>
                  <a:pt x="0" y="0"/>
                </a:moveTo>
                <a:cubicBezTo>
                  <a:pt x="132692" y="6721"/>
                  <a:pt x="366685" y="-5611"/>
                  <a:pt x="563791" y="0"/>
                </a:cubicBezTo>
                <a:cubicBezTo>
                  <a:pt x="738425" y="31799"/>
                  <a:pt x="872091" y="-4181"/>
                  <a:pt x="1042710" y="0"/>
                </a:cubicBezTo>
                <a:cubicBezTo>
                  <a:pt x="1175722" y="43940"/>
                  <a:pt x="1318188" y="26005"/>
                  <a:pt x="1564066" y="0"/>
                </a:cubicBezTo>
                <a:cubicBezTo>
                  <a:pt x="1752710" y="-6479"/>
                  <a:pt x="1912918" y="30183"/>
                  <a:pt x="2212729" y="0"/>
                </a:cubicBezTo>
                <a:cubicBezTo>
                  <a:pt x="2513899" y="-24984"/>
                  <a:pt x="2514998" y="-27156"/>
                  <a:pt x="2776520" y="0"/>
                </a:cubicBezTo>
                <a:cubicBezTo>
                  <a:pt x="3021300" y="45898"/>
                  <a:pt x="3148674" y="16481"/>
                  <a:pt x="3297875" y="0"/>
                </a:cubicBezTo>
                <a:cubicBezTo>
                  <a:pt x="3440733" y="-24771"/>
                  <a:pt x="4004379" y="-52888"/>
                  <a:pt x="4243589" y="0"/>
                </a:cubicBezTo>
                <a:cubicBezTo>
                  <a:pt x="4244988" y="8024"/>
                  <a:pt x="4243265" y="11004"/>
                  <a:pt x="4243589" y="18288"/>
                </a:cubicBezTo>
                <a:cubicBezTo>
                  <a:pt x="4061378" y="226"/>
                  <a:pt x="3951370" y="-9292"/>
                  <a:pt x="3637362" y="18288"/>
                </a:cubicBezTo>
                <a:cubicBezTo>
                  <a:pt x="3361211" y="39306"/>
                  <a:pt x="3260406" y="22467"/>
                  <a:pt x="3116007" y="18288"/>
                </a:cubicBezTo>
                <a:cubicBezTo>
                  <a:pt x="2953268" y="4792"/>
                  <a:pt x="2632986" y="32737"/>
                  <a:pt x="2424908" y="18288"/>
                </a:cubicBezTo>
                <a:cubicBezTo>
                  <a:pt x="2218124" y="9627"/>
                  <a:pt x="2097439" y="2845"/>
                  <a:pt x="1861117" y="18288"/>
                </a:cubicBezTo>
                <a:cubicBezTo>
                  <a:pt x="1635898" y="39640"/>
                  <a:pt x="1495218" y="9264"/>
                  <a:pt x="1382198" y="18288"/>
                </a:cubicBezTo>
                <a:cubicBezTo>
                  <a:pt x="1238159" y="43419"/>
                  <a:pt x="1010869" y="-53514"/>
                  <a:pt x="733535" y="18288"/>
                </a:cubicBezTo>
                <a:cubicBezTo>
                  <a:pt x="434392" y="-7651"/>
                  <a:pt x="343034" y="4305"/>
                  <a:pt x="0" y="18288"/>
                </a:cubicBezTo>
                <a:cubicBezTo>
                  <a:pt x="-352" y="15057"/>
                  <a:pt x="141" y="70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243589"/>
                      <a:gd name="connsiteY0" fmla="*/ 0 h 18288"/>
                      <a:gd name="connsiteX1" fmla="*/ 563791 w 4243589"/>
                      <a:gd name="connsiteY1" fmla="*/ 0 h 18288"/>
                      <a:gd name="connsiteX2" fmla="*/ 1042710 w 4243589"/>
                      <a:gd name="connsiteY2" fmla="*/ 0 h 18288"/>
                      <a:gd name="connsiteX3" fmla="*/ 1564066 w 4243589"/>
                      <a:gd name="connsiteY3" fmla="*/ 0 h 18288"/>
                      <a:gd name="connsiteX4" fmla="*/ 2212729 w 4243589"/>
                      <a:gd name="connsiteY4" fmla="*/ 0 h 18288"/>
                      <a:gd name="connsiteX5" fmla="*/ 2776520 w 4243589"/>
                      <a:gd name="connsiteY5" fmla="*/ 0 h 18288"/>
                      <a:gd name="connsiteX6" fmla="*/ 3297875 w 4243589"/>
                      <a:gd name="connsiteY6" fmla="*/ 0 h 18288"/>
                      <a:gd name="connsiteX7" fmla="*/ 4243589 w 4243589"/>
                      <a:gd name="connsiteY7" fmla="*/ 0 h 18288"/>
                      <a:gd name="connsiteX8" fmla="*/ 4243589 w 4243589"/>
                      <a:gd name="connsiteY8" fmla="*/ 18288 h 18288"/>
                      <a:gd name="connsiteX9" fmla="*/ 3637362 w 4243589"/>
                      <a:gd name="connsiteY9" fmla="*/ 18288 h 18288"/>
                      <a:gd name="connsiteX10" fmla="*/ 3116007 w 4243589"/>
                      <a:gd name="connsiteY10" fmla="*/ 18288 h 18288"/>
                      <a:gd name="connsiteX11" fmla="*/ 2424908 w 4243589"/>
                      <a:gd name="connsiteY11" fmla="*/ 18288 h 18288"/>
                      <a:gd name="connsiteX12" fmla="*/ 1861117 w 4243589"/>
                      <a:gd name="connsiteY12" fmla="*/ 18288 h 18288"/>
                      <a:gd name="connsiteX13" fmla="*/ 1382198 w 4243589"/>
                      <a:gd name="connsiteY13" fmla="*/ 18288 h 18288"/>
                      <a:gd name="connsiteX14" fmla="*/ 733535 w 4243589"/>
                      <a:gd name="connsiteY14" fmla="*/ 18288 h 18288"/>
                      <a:gd name="connsiteX15" fmla="*/ 0 w 4243589"/>
                      <a:gd name="connsiteY15" fmla="*/ 18288 h 18288"/>
                      <a:gd name="connsiteX16" fmla="*/ 0 w 4243589"/>
                      <a:gd name="connsiteY16" fmla="*/ 0 h 18288"/>
                      <a:gd name="connsiteX0" fmla="*/ 0 w 4243589"/>
                      <a:gd name="connsiteY0" fmla="*/ 0 h 18288"/>
                      <a:gd name="connsiteX1" fmla="*/ 563791 w 4243589"/>
                      <a:gd name="connsiteY1" fmla="*/ 0 h 18288"/>
                      <a:gd name="connsiteX2" fmla="*/ 1042710 w 4243589"/>
                      <a:gd name="connsiteY2" fmla="*/ 0 h 18288"/>
                      <a:gd name="connsiteX3" fmla="*/ 1733809 w 4243589"/>
                      <a:gd name="connsiteY3" fmla="*/ 0 h 18288"/>
                      <a:gd name="connsiteX4" fmla="*/ 2297600 w 4243589"/>
                      <a:gd name="connsiteY4" fmla="*/ 0 h 18288"/>
                      <a:gd name="connsiteX5" fmla="*/ 2861391 w 4243589"/>
                      <a:gd name="connsiteY5" fmla="*/ 0 h 18288"/>
                      <a:gd name="connsiteX6" fmla="*/ 3552490 w 4243589"/>
                      <a:gd name="connsiteY6" fmla="*/ 0 h 18288"/>
                      <a:gd name="connsiteX7" fmla="*/ 4243589 w 4243589"/>
                      <a:gd name="connsiteY7" fmla="*/ 0 h 18288"/>
                      <a:gd name="connsiteX8" fmla="*/ 4243589 w 4243589"/>
                      <a:gd name="connsiteY8" fmla="*/ 18288 h 18288"/>
                      <a:gd name="connsiteX9" fmla="*/ 3722234 w 4243589"/>
                      <a:gd name="connsiteY9" fmla="*/ 18288 h 18288"/>
                      <a:gd name="connsiteX10" fmla="*/ 3116007 w 4243589"/>
                      <a:gd name="connsiteY10" fmla="*/ 18288 h 18288"/>
                      <a:gd name="connsiteX11" fmla="*/ 2509780 w 4243589"/>
                      <a:gd name="connsiteY11" fmla="*/ 18288 h 18288"/>
                      <a:gd name="connsiteX12" fmla="*/ 1945989 w 4243589"/>
                      <a:gd name="connsiteY12" fmla="*/ 18288 h 18288"/>
                      <a:gd name="connsiteX13" fmla="*/ 1254890 w 4243589"/>
                      <a:gd name="connsiteY13" fmla="*/ 18288 h 18288"/>
                      <a:gd name="connsiteX14" fmla="*/ 563791 w 4243589"/>
                      <a:gd name="connsiteY14" fmla="*/ 18288 h 18288"/>
                      <a:gd name="connsiteX15" fmla="*/ 0 w 4243589"/>
                      <a:gd name="connsiteY15" fmla="*/ 18288 h 18288"/>
                      <a:gd name="connsiteX16" fmla="*/ 0 w 4243589"/>
                      <a:gd name="connsiteY1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243589" h="18288" fill="none" extrusionOk="0">
                        <a:moveTo>
                          <a:pt x="0" y="0"/>
                        </a:moveTo>
                        <a:cubicBezTo>
                          <a:pt x="155810" y="20981"/>
                          <a:pt x="398886" y="-17697"/>
                          <a:pt x="563791" y="0"/>
                        </a:cubicBezTo>
                        <a:cubicBezTo>
                          <a:pt x="733057" y="30669"/>
                          <a:pt x="892815" y="-4840"/>
                          <a:pt x="1042710" y="0"/>
                        </a:cubicBezTo>
                        <a:cubicBezTo>
                          <a:pt x="1191420" y="28610"/>
                          <a:pt x="1323570" y="-3741"/>
                          <a:pt x="1564066" y="0"/>
                        </a:cubicBezTo>
                        <a:cubicBezTo>
                          <a:pt x="1774096" y="5222"/>
                          <a:pt x="1901043" y="24509"/>
                          <a:pt x="2212729" y="0"/>
                        </a:cubicBezTo>
                        <a:cubicBezTo>
                          <a:pt x="2513476" y="-25034"/>
                          <a:pt x="2514785" y="-26717"/>
                          <a:pt x="2776520" y="0"/>
                        </a:cubicBezTo>
                        <a:cubicBezTo>
                          <a:pt x="3028238" y="46961"/>
                          <a:pt x="3165558" y="584"/>
                          <a:pt x="3297875" y="0"/>
                        </a:cubicBezTo>
                        <a:cubicBezTo>
                          <a:pt x="3442261" y="-10195"/>
                          <a:pt x="4011204" y="-62373"/>
                          <a:pt x="4243589" y="0"/>
                        </a:cubicBezTo>
                        <a:cubicBezTo>
                          <a:pt x="4244491" y="7746"/>
                          <a:pt x="4243014" y="10944"/>
                          <a:pt x="4243589" y="18288"/>
                        </a:cubicBezTo>
                        <a:cubicBezTo>
                          <a:pt x="4109466" y="8004"/>
                          <a:pt x="3915081" y="-38970"/>
                          <a:pt x="3637362" y="18288"/>
                        </a:cubicBezTo>
                        <a:cubicBezTo>
                          <a:pt x="3354304" y="29024"/>
                          <a:pt x="3259898" y="17203"/>
                          <a:pt x="3116007" y="18288"/>
                        </a:cubicBezTo>
                        <a:cubicBezTo>
                          <a:pt x="2949637" y="-801"/>
                          <a:pt x="2625555" y="23635"/>
                          <a:pt x="2424908" y="18288"/>
                        </a:cubicBezTo>
                        <a:cubicBezTo>
                          <a:pt x="2203818" y="22153"/>
                          <a:pt x="2094998" y="14329"/>
                          <a:pt x="1861117" y="18288"/>
                        </a:cubicBezTo>
                        <a:cubicBezTo>
                          <a:pt x="1647658" y="37709"/>
                          <a:pt x="1499035" y="11898"/>
                          <a:pt x="1382198" y="18288"/>
                        </a:cubicBezTo>
                        <a:cubicBezTo>
                          <a:pt x="1297441" y="47627"/>
                          <a:pt x="1036114" y="-2053"/>
                          <a:pt x="733535" y="18288"/>
                        </a:cubicBezTo>
                        <a:cubicBezTo>
                          <a:pt x="433191" y="8591"/>
                          <a:pt x="355887" y="-3200"/>
                          <a:pt x="0" y="18288"/>
                        </a:cubicBezTo>
                        <a:cubicBezTo>
                          <a:pt x="239" y="14000"/>
                          <a:pt x="-609" y="6462"/>
                          <a:pt x="0" y="0"/>
                        </a:cubicBezTo>
                        <a:close/>
                      </a:path>
                      <a:path w="4243589" h="18288" stroke="0" extrusionOk="0">
                        <a:moveTo>
                          <a:pt x="0" y="0"/>
                        </a:moveTo>
                        <a:cubicBezTo>
                          <a:pt x="151143" y="39936"/>
                          <a:pt x="304017" y="-10420"/>
                          <a:pt x="563791" y="0"/>
                        </a:cubicBezTo>
                        <a:cubicBezTo>
                          <a:pt x="813249" y="539"/>
                          <a:pt x="841506" y="9454"/>
                          <a:pt x="1042710" y="0"/>
                        </a:cubicBezTo>
                        <a:cubicBezTo>
                          <a:pt x="1267965" y="-29665"/>
                          <a:pt x="1570418" y="-61038"/>
                          <a:pt x="1733809" y="0"/>
                        </a:cubicBezTo>
                        <a:cubicBezTo>
                          <a:pt x="1874287" y="31139"/>
                          <a:pt x="2053554" y="17058"/>
                          <a:pt x="2297600" y="0"/>
                        </a:cubicBezTo>
                        <a:cubicBezTo>
                          <a:pt x="2538606" y="-10297"/>
                          <a:pt x="2714551" y="-39338"/>
                          <a:pt x="2861391" y="0"/>
                        </a:cubicBezTo>
                        <a:cubicBezTo>
                          <a:pt x="3026919" y="28587"/>
                          <a:pt x="3412894" y="29126"/>
                          <a:pt x="3552490" y="0"/>
                        </a:cubicBezTo>
                        <a:cubicBezTo>
                          <a:pt x="3686081" y="-14849"/>
                          <a:pt x="3949661" y="-63071"/>
                          <a:pt x="4243589" y="0"/>
                        </a:cubicBezTo>
                        <a:cubicBezTo>
                          <a:pt x="4242730" y="5160"/>
                          <a:pt x="4244504" y="13769"/>
                          <a:pt x="4243589" y="18288"/>
                        </a:cubicBezTo>
                        <a:cubicBezTo>
                          <a:pt x="4086617" y="2180"/>
                          <a:pt x="3946386" y="21101"/>
                          <a:pt x="3722234" y="18288"/>
                        </a:cubicBezTo>
                        <a:cubicBezTo>
                          <a:pt x="3527135" y="-17847"/>
                          <a:pt x="3279168" y="45275"/>
                          <a:pt x="3116007" y="18288"/>
                        </a:cubicBezTo>
                        <a:cubicBezTo>
                          <a:pt x="2973085" y="-51897"/>
                          <a:pt x="2755006" y="-17062"/>
                          <a:pt x="2509780" y="18288"/>
                        </a:cubicBezTo>
                        <a:cubicBezTo>
                          <a:pt x="2274221" y="18615"/>
                          <a:pt x="2060386" y="37585"/>
                          <a:pt x="1945989" y="18288"/>
                        </a:cubicBezTo>
                        <a:cubicBezTo>
                          <a:pt x="1841378" y="5360"/>
                          <a:pt x="1377651" y="20913"/>
                          <a:pt x="1254890" y="18288"/>
                        </a:cubicBezTo>
                        <a:cubicBezTo>
                          <a:pt x="1070932" y="35017"/>
                          <a:pt x="837558" y="12088"/>
                          <a:pt x="563791" y="18288"/>
                        </a:cubicBezTo>
                        <a:cubicBezTo>
                          <a:pt x="262927" y="14810"/>
                          <a:pt x="131332" y="28834"/>
                          <a:pt x="0" y="18288"/>
                        </a:cubicBezTo>
                        <a:cubicBezTo>
                          <a:pt x="-82" y="13007"/>
                          <a:pt x="1758" y="5782"/>
                          <a:pt x="0" y="0"/>
                        </a:cubicBezTo>
                        <a:close/>
                      </a:path>
                      <a:path w="4243589" h="18288" fill="none" stroke="0" extrusionOk="0">
                        <a:moveTo>
                          <a:pt x="0" y="0"/>
                        </a:moveTo>
                        <a:cubicBezTo>
                          <a:pt x="143706" y="-24070"/>
                          <a:pt x="370953" y="-2854"/>
                          <a:pt x="563791" y="0"/>
                        </a:cubicBezTo>
                        <a:cubicBezTo>
                          <a:pt x="754576" y="7064"/>
                          <a:pt x="895371" y="-5198"/>
                          <a:pt x="1042710" y="0"/>
                        </a:cubicBezTo>
                        <a:cubicBezTo>
                          <a:pt x="1174003" y="11148"/>
                          <a:pt x="1351530" y="8088"/>
                          <a:pt x="1564066" y="0"/>
                        </a:cubicBezTo>
                        <a:cubicBezTo>
                          <a:pt x="1755407" y="12600"/>
                          <a:pt x="1941012" y="38950"/>
                          <a:pt x="2212729" y="0"/>
                        </a:cubicBezTo>
                        <a:cubicBezTo>
                          <a:pt x="2513544" y="-25113"/>
                          <a:pt x="2515180" y="-27658"/>
                          <a:pt x="2776520" y="0"/>
                        </a:cubicBezTo>
                        <a:cubicBezTo>
                          <a:pt x="3030391" y="25935"/>
                          <a:pt x="3168038" y="28221"/>
                          <a:pt x="3297875" y="0"/>
                        </a:cubicBezTo>
                        <a:cubicBezTo>
                          <a:pt x="3412066" y="-64975"/>
                          <a:pt x="3985860" y="-4208"/>
                          <a:pt x="4243589" y="0"/>
                        </a:cubicBezTo>
                        <a:cubicBezTo>
                          <a:pt x="4244115" y="7501"/>
                          <a:pt x="4244012" y="10929"/>
                          <a:pt x="4243589" y="18288"/>
                        </a:cubicBezTo>
                        <a:cubicBezTo>
                          <a:pt x="4072158" y="-9453"/>
                          <a:pt x="3960368" y="28272"/>
                          <a:pt x="3637362" y="18288"/>
                        </a:cubicBezTo>
                        <a:cubicBezTo>
                          <a:pt x="3358910" y="52941"/>
                          <a:pt x="3255504" y="37624"/>
                          <a:pt x="3116007" y="18288"/>
                        </a:cubicBezTo>
                        <a:cubicBezTo>
                          <a:pt x="3002835" y="48825"/>
                          <a:pt x="2624892" y="34586"/>
                          <a:pt x="2424908" y="18288"/>
                        </a:cubicBezTo>
                        <a:cubicBezTo>
                          <a:pt x="2240994" y="-2283"/>
                          <a:pt x="2094743" y="-34223"/>
                          <a:pt x="1861117" y="18288"/>
                        </a:cubicBezTo>
                        <a:cubicBezTo>
                          <a:pt x="1629201" y="41209"/>
                          <a:pt x="1484140" y="-13502"/>
                          <a:pt x="1382198" y="18288"/>
                        </a:cubicBezTo>
                        <a:cubicBezTo>
                          <a:pt x="1211704" y="33880"/>
                          <a:pt x="1030972" y="-1138"/>
                          <a:pt x="733535" y="18288"/>
                        </a:cubicBezTo>
                        <a:cubicBezTo>
                          <a:pt x="421844" y="5329"/>
                          <a:pt x="334544" y="-14439"/>
                          <a:pt x="0" y="18288"/>
                        </a:cubicBezTo>
                        <a:cubicBezTo>
                          <a:pt x="-1033" y="13994"/>
                          <a:pt x="19" y="683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Entrada de lápiz 8">
                <a:extLst>
                  <a:ext uri="{FF2B5EF4-FFF2-40B4-BE49-F238E27FC236}">
                    <a16:creationId xmlns:a16="http://schemas.microsoft.com/office/drawing/2014/main" id="{8AB80F77-A830-9DFD-4E16-9AA813578428}"/>
                  </a:ext>
                </a:extLst>
              </p14:cNvPr>
              <p14:cNvContentPartPr/>
              <p14:nvPr/>
            </p14:nvContentPartPr>
            <p14:xfrm>
              <a:off x="6930726" y="4452214"/>
              <a:ext cx="18360" cy="14400"/>
            </p14:xfrm>
          </p:contentPart>
        </mc:Choice>
        <mc:Fallback xmlns="">
          <p:pic>
            <p:nvPicPr>
              <p:cNvPr id="8" name="Entrada de lápiz 8">
                <a:extLst>
                  <a:ext uri="{FF2B5EF4-FFF2-40B4-BE49-F238E27FC236}">
                    <a16:creationId xmlns:a16="http://schemas.microsoft.com/office/drawing/2014/main" id="{8AB80F77-A830-9DFD-4E16-9AA81357842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99766" y="4422009"/>
                <a:ext cx="79560" cy="7410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39130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21677"/>
          </a:blip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080678-3971-7223-9538-B25F7B116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A967D61-4500-F611-D48F-B188B0F86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6162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21677"/>
          </a:blip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080678-3971-7223-9538-B25F7B116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A967D61-4500-F611-D48F-B188B0F86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8401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21677"/>
          </a:blip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2420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21677"/>
          </a:blip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080678-3971-7223-9538-B25F7B116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A967D61-4500-F611-D48F-B188B0F86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36252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Panorámica</PresentationFormat>
  <Paragraphs>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Título 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david maya lópez</dc:creator>
  <cp:lastModifiedBy>MARIA CARMEN DUQUE DEL RIO</cp:lastModifiedBy>
  <cp:revision>3</cp:revision>
  <dcterms:created xsi:type="dcterms:W3CDTF">2024-04-04T09:59:06Z</dcterms:created>
  <dcterms:modified xsi:type="dcterms:W3CDTF">2024-04-06T09:53:21Z</dcterms:modified>
</cp:coreProperties>
</file>